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C253C65-ADEA-45E4-BC27-8BE9F3F54387}" type="datetimeFigureOut">
              <a:rPr lang="en-US" smtClean="0"/>
              <a:t>2/28/2012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95E0E38-DEE0-4D32-B882-44760831B0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America moves to the city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565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 1 million by 1890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York, Chicago, and Philadelphia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62200"/>
            <a:ext cx="3333750" cy="233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67200"/>
            <a:ext cx="3748400" cy="235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362200"/>
            <a:ext cx="3090862" cy="250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376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South East Europe</a:t>
            </a:r>
          </a:p>
          <a:p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19400"/>
            <a:ext cx="54768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241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Settlement houses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English lessons, daycare, and cultural activities</a:t>
            </a:r>
          </a:p>
          <a:p>
            <a:r>
              <a:rPr lang="en-US" dirty="0" smtClean="0"/>
              <a:t>Women’s activism &amp; social reform</a:t>
            </a:r>
          </a:p>
          <a:p>
            <a:r>
              <a:rPr lang="en-US" dirty="0" smtClean="0"/>
              <a:t>Hull House </a:t>
            </a:r>
          </a:p>
          <a:p>
            <a:pPr lvl="1"/>
            <a:r>
              <a:rPr lang="en-US" dirty="0" smtClean="0"/>
              <a:t>Jane Addams</a:t>
            </a:r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42" y="4267200"/>
            <a:ext cx="3194158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48000"/>
            <a:ext cx="2676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46814"/>
            <a:ext cx="188595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466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Nativism (anti-foreignism)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Immigrants inferior</a:t>
            </a:r>
          </a:p>
          <a:p>
            <a:r>
              <a:rPr lang="en-US" dirty="0" smtClean="0"/>
              <a:t>American Protective Association</a:t>
            </a:r>
          </a:p>
          <a:p>
            <a:pPr lvl="1"/>
            <a:r>
              <a:rPr lang="en-US" dirty="0" smtClean="0"/>
              <a:t>Voting against Catholics</a:t>
            </a:r>
          </a:p>
          <a:p>
            <a:r>
              <a:rPr lang="en-US" dirty="0" smtClean="0"/>
              <a:t>1882: Criminals forced back to home countries</a:t>
            </a:r>
          </a:p>
          <a:p>
            <a:r>
              <a:rPr lang="en-US" dirty="0" smtClean="0"/>
              <a:t>1882: Chinese Exclusion Act</a:t>
            </a:r>
          </a:p>
          <a:p>
            <a:r>
              <a:rPr lang="en-US" dirty="0" smtClean="0"/>
              <a:t>1885: No foreign workers under contract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810000"/>
            <a:ext cx="17811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204787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866"/>
            <a:ext cx="25717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699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Booker T. Washington</a:t>
            </a:r>
          </a:p>
          <a:p>
            <a:pPr lvl="1"/>
            <a:r>
              <a:rPr lang="en-US" dirty="0" smtClean="0"/>
              <a:t>Tuskegee Institute</a:t>
            </a:r>
          </a:p>
          <a:p>
            <a:pPr lvl="1"/>
            <a:r>
              <a:rPr lang="en-US" dirty="0" smtClean="0"/>
              <a:t>Avoided issue of social equality</a:t>
            </a:r>
          </a:p>
          <a:p>
            <a:r>
              <a:rPr lang="en-US" dirty="0" smtClean="0"/>
              <a:t>George Washington Carver</a:t>
            </a:r>
          </a:p>
          <a:p>
            <a:pPr lvl="1"/>
            <a:r>
              <a:rPr lang="en-US" dirty="0" smtClean="0"/>
              <a:t>Tuskegee Institute</a:t>
            </a:r>
          </a:p>
          <a:p>
            <a:pPr lvl="1"/>
            <a:r>
              <a:rPr lang="en-US" dirty="0" smtClean="0"/>
              <a:t>Agricultural Chemist</a:t>
            </a:r>
          </a:p>
          <a:p>
            <a:r>
              <a:rPr lang="en-US" dirty="0" smtClean="0"/>
              <a:t>W.E.B. Du Bois</a:t>
            </a:r>
          </a:p>
          <a:p>
            <a:pPr lvl="1"/>
            <a:r>
              <a:rPr lang="en-US" dirty="0" smtClean="0"/>
              <a:t>Formed NAACP</a:t>
            </a:r>
          </a:p>
          <a:p>
            <a:pPr lvl="1"/>
            <a:r>
              <a:rPr lang="en-US" dirty="0" smtClean="0"/>
              <a:t>Against Washington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434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291" y="1066800"/>
            <a:ext cx="1676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314825"/>
            <a:ext cx="14954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722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Joseph Pulitzer</a:t>
            </a:r>
          </a:p>
          <a:p>
            <a:pPr lvl="1"/>
            <a:r>
              <a:rPr lang="en-US" dirty="0" smtClean="0"/>
              <a:t>Sensationalism/yellow journalism</a:t>
            </a:r>
          </a:p>
          <a:p>
            <a:pPr lvl="1"/>
            <a:r>
              <a:rPr lang="en-US" dirty="0" smtClean="0"/>
              <a:t>New York World</a:t>
            </a:r>
          </a:p>
          <a:p>
            <a:r>
              <a:rPr lang="en-US" dirty="0" smtClean="0"/>
              <a:t>William Randolph Hearst</a:t>
            </a:r>
          </a:p>
          <a:p>
            <a:pPr lvl="1"/>
            <a:r>
              <a:rPr lang="en-US" dirty="0" smtClean="0"/>
              <a:t>Newspaper chains</a:t>
            </a:r>
          </a:p>
          <a:p>
            <a:pPr lvl="1"/>
            <a:r>
              <a:rPr lang="en-US" dirty="0" smtClean="0"/>
              <a:t>NY Journal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36473"/>
            <a:ext cx="16192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736" y="3879273"/>
            <a:ext cx="19050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431348"/>
            <a:ext cx="16764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286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Magazines</a:t>
            </a:r>
          </a:p>
          <a:p>
            <a:r>
              <a:rPr lang="en-US" dirty="0" smtClean="0"/>
              <a:t>Dime Novels</a:t>
            </a:r>
          </a:p>
          <a:p>
            <a:r>
              <a:rPr lang="en-US" dirty="0" smtClean="0"/>
              <a:t>Literary Landmarks (see handout)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56709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2954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2895600"/>
            <a:ext cx="16383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3319029"/>
            <a:ext cx="16192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National American Woman Suffrage Association (1890)</a:t>
            </a:r>
          </a:p>
          <a:p>
            <a:r>
              <a:rPr lang="en-US" dirty="0" smtClean="0"/>
              <a:t>National Association of Colored Women (1896)</a:t>
            </a:r>
          </a:p>
          <a:p>
            <a:pPr lvl="1"/>
            <a:r>
              <a:rPr lang="en-US" dirty="0" smtClean="0"/>
              <a:t>Ida B. Wells</a:t>
            </a:r>
          </a:p>
          <a:p>
            <a:r>
              <a:rPr lang="en-US" dirty="0" smtClean="0"/>
              <a:t>National Prohibition League (1869)</a:t>
            </a:r>
          </a:p>
          <a:p>
            <a:r>
              <a:rPr lang="en-US" dirty="0" smtClean="0"/>
              <a:t>Woman’s Christian Temperance Union (1874)</a:t>
            </a:r>
          </a:p>
          <a:p>
            <a:r>
              <a:rPr lang="en-US" dirty="0" smtClean="0"/>
              <a:t>Prohibition: 18</a:t>
            </a:r>
            <a:r>
              <a:rPr lang="en-US" baseline="30000" dirty="0" smtClean="0"/>
              <a:t>th</a:t>
            </a:r>
            <a:r>
              <a:rPr lang="en-US" dirty="0" smtClean="0"/>
              <a:t> amendment passed 1919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343400"/>
            <a:ext cx="17049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0952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33</TotalTime>
  <Words>169</Words>
  <Application>Microsoft Office PowerPoint</Application>
  <PresentationFormat>On-screen Show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Apothecary</vt:lpstr>
      <vt:lpstr>Chapter 25</vt:lpstr>
      <vt:lpstr>Over 1 million by 1890</vt:lpstr>
      <vt:lpstr>New immigration</vt:lpstr>
      <vt:lpstr>Settlement houses</vt:lpstr>
      <vt:lpstr>Nativism (anti-foreignism)</vt:lpstr>
      <vt:lpstr>Black education</vt:lpstr>
      <vt:lpstr>Press</vt:lpstr>
      <vt:lpstr>Literacy</vt:lpstr>
      <vt:lpstr>Social movements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25</dc:title>
  <dc:creator>DoTS</dc:creator>
  <cp:lastModifiedBy>DoTS</cp:lastModifiedBy>
  <cp:revision>4</cp:revision>
  <dcterms:created xsi:type="dcterms:W3CDTF">2012-02-28T22:42:29Z</dcterms:created>
  <dcterms:modified xsi:type="dcterms:W3CDTF">2012-02-28T23:16:06Z</dcterms:modified>
</cp:coreProperties>
</file>